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60" y="40"/>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085bc08b3de1ec44304e2c3eb87f748bc715668e/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withouttheh/IBM-Data-Science-Capstone-Project"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Data%20Collection%20with%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Data%20Collection%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uravK1996/IBM-Applied-Data-Science-Capstone-Project/blob/a55a473f0f5883fb4b0f8fbfc013acd9b93b2c8f/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Saurav Kumar</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a:t>
            </a:r>
            <a:r>
              <a:rPr lang="en-ZA" altLang="en-US" sz="3200" b="1">
                <a:solidFill>
                  <a:schemeClr val="bg2"/>
                </a:solidFill>
                <a:latin typeface="Microsoft JhengHei" panose="020B0604030504040204" charset="-120"/>
                <a:ea typeface="Microsoft JhengHei" panose="020B0604030504040204" charset="-120"/>
                <a:cs typeface="Arial" panose="020B0604020202020204" pitchFamily="34" charset="0"/>
              </a:rPr>
              <a:t>:   14-Jan-2023</a:t>
            </a:r>
            <a:endPar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Visual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Visual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https://github.com/SauravK1996/IBM-Applied-Data-Science-Capstone-Project</a:t>
            </a: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2565</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Kumar, Saurav (MB)</cp:lastModifiedBy>
  <cp:revision>252</cp:revision>
  <dcterms:created xsi:type="dcterms:W3CDTF">2021-04-29T18:58:00Z</dcterms:created>
  <dcterms:modified xsi:type="dcterms:W3CDTF">2023-01-14T08:33:04Z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